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handoutMasterIdLst>
    <p:handoutMasterId r:id="rId19"/>
  </p:handout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5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7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D08ECF-0C08-8EA7-C5B7-331DB2F104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47926A-6BE2-98FE-A93A-49A7B83A48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1FAE8-C4B1-41C7-B82B-2DA59B65159D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BE01C3-34BB-9F66-0131-0311FC2635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1A8B07-90D7-D986-FA06-C53739AD88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53670-9E9A-47B5-861E-2B799BFB5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19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72330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7696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5182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F1B54-9099-C81F-6CC4-5106922BC4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409F0-B3BF-7AEE-DB08-11D7C4C2E0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4246B-86C9-6A97-1A84-A63E44C9C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13A09-D725-0EEF-F9A2-95B443EE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5417A-E826-618F-5FD6-D3E42B32F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22917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92023-6052-F5D8-A4BF-9453905F9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E6608-D97C-6677-0FA5-8D032A63C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73A22-86E9-F283-3110-CD7BC19D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58C21-88F9-2EEC-7753-A7B89A58A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4E480-E1A5-E25D-E369-35B4FE331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1641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E624-51E2-98CB-03DF-22D0444BC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CADEF6-FD40-85E1-D4A9-ACBF5CD0F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3A5B5D-3ACC-26C3-AE8A-ED0F03DBA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5674C-833B-6EB4-2512-6DD7DE203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400F2-0B5E-C47C-2C89-9D76EFDB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3526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3CDBD-A955-0434-0AE3-A8A13C1A3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56905-8D63-6677-CDAE-693D8B4585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6D28D-96A6-B17A-D96B-3E8B41A6A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0EA422-D516-6BCE-DE57-7B5B36F9E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448E6F-6215-80FD-7793-94BB161B8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D76A8-BC0E-F254-942D-AF3B2D640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38415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B9882-C8A1-B151-8597-3CB5ACF9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49E0D-9629-3D98-AB59-25A92AFC7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B3BA74-2D64-92C6-C911-898663A0B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9074FB-080F-B922-7ABF-BF849A6FF6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A0F37-29CE-27CC-6F17-86D1E77139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847C9E-BDB0-08F5-F607-83504A22E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B63D74-457D-7414-2740-D7B556637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820D84-E82F-93B4-C4B2-4BDCCE1C8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3049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84545-7387-F3F7-D160-636BC4F33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41608A-0A3A-9185-2F5E-73B101B14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C0A80F-2992-EDFF-B819-56317828F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F1942C-7F5D-6E8F-D424-68B7698D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5107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3DF560-B04C-45D1-5E48-A72A94CA1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0381E-2F16-D538-9631-09D34FFED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C1D4C-61F2-B9C0-FBCE-4A8A7CD45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2632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1891-6AA0-6F78-7C84-8785FDAB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6FE6-34E5-FF5A-73FD-B40A0F934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F58D7-52A4-1A2B-8D91-65B148DA0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A6582-A73A-821A-41C4-B9E872D0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80C07-3F49-29B4-A866-16CDCB1B2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AEC96-C357-92E3-F7E7-8038B4C67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8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8671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C730B-AA6C-0B45-7224-792DB0C82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861294-FB24-593F-C5B2-764627D7F3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F981F-3E74-DECA-515A-02A2D9CB9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840CB9-82AF-5173-C71A-24AFF2415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87148-3BC0-09F9-050E-6B86F84B3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3F826-19D6-7CAB-75F4-686A5040D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5431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993C-4E43-1E7A-10AD-E2CCD6DEE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0AD6A-A483-4930-55D4-7857A185B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5E367-9D51-5408-18FB-6BB264C49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B73AF-B069-7AEF-A892-F92C03E1B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19708-8871-4666-352D-ABAF0EE7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3400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DDE6DD-2FF7-E1F9-04EA-AE883C9465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88D3F7-1209-78DC-B07A-B205B7320B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CA7A8-AE38-7970-3BB5-0BC1C63EF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6189A-8369-8280-B05D-E7CF55271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30CF4-F14D-6764-16E7-808FF2099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1020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41354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924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53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619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8812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591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9366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FEB26-7A77-4CCE-8311-161130EE4643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8E2C1-2680-49A7-9476-4ACD5325D603}" type="slidenum">
              <a:rPr lang="id-ID" smtClean="0"/>
              <a:t>‹#›</a:t>
            </a:fld>
            <a:endParaRPr lang="id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0E1C9E-0B87-E722-5750-8F0969CFCF2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1436"/>
            <a:ext cx="9144000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9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2FA763B-C042-0893-6FDF-C574DAA17B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3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FB09C-161D-1E2E-8A40-B94E443A60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DEE60-1ED2-4F6C-9618-F2821384FF14}" type="datetimeFigureOut">
              <a:rPr lang="id-ID" smtClean="0"/>
              <a:t>18/08/2022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A1F86-1807-E8C3-C3EE-11E43E8DED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5F70C-3C6D-7C53-EE86-3BA4B3B5CF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65DB6-2BB5-4FC1-97A4-BBF48EFDDB70}" type="slidenum">
              <a:rPr lang="id-ID" smtClean="0"/>
              <a:t>‹#›</a:t>
            </a:fld>
            <a:endParaRPr lang="id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071D3F-CDBE-4BA3-FC5C-E078C4FFF12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1436"/>
            <a:ext cx="9144000" cy="5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6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Video_1.mp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Video_2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Video_3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Contoh%20Data%20Untuk%20Mail%20Merge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C1626D88-E165-CE91-D5C1-C5756651EA0C}"/>
              </a:ext>
            </a:extLst>
          </p:cNvPr>
          <p:cNvSpPr txBox="1">
            <a:spLocks/>
          </p:cNvSpPr>
          <p:nvPr/>
        </p:nvSpPr>
        <p:spPr>
          <a:xfrm>
            <a:off x="3429000" y="1657350"/>
            <a:ext cx="5406342" cy="8268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4"/>
                </a:solidFill>
                <a:cs typeface="Arial" pitchFamily="34" charset="0"/>
              </a:rPr>
              <a:t>INFORMATIKA</a:t>
            </a:r>
          </a:p>
        </p:txBody>
      </p:sp>
      <p:cxnSp>
        <p:nvCxnSpPr>
          <p:cNvPr id="5" name="直線コネクタ 9">
            <a:extLst>
              <a:ext uri="{FF2B5EF4-FFF2-40B4-BE49-F238E27FC236}">
                <a16:creationId xmlns:a16="http://schemas.microsoft.com/office/drawing/2014/main" id="{93681C47-F2E8-E35E-732E-12D1697063F8}"/>
              </a:ext>
            </a:extLst>
          </p:cNvPr>
          <p:cNvCxnSpPr/>
          <p:nvPr/>
        </p:nvCxnSpPr>
        <p:spPr>
          <a:xfrm>
            <a:off x="3844201" y="2343150"/>
            <a:ext cx="4670534" cy="0"/>
          </a:xfrm>
          <a:prstGeom prst="line">
            <a:avLst/>
          </a:prstGeom>
          <a:noFill/>
          <a:ln w="12700" cap="flat" cmpd="sng" algn="ctr">
            <a:solidFill>
              <a:schemeClr val="accent6"/>
            </a:solidFill>
            <a:prstDash val="solid"/>
          </a:ln>
          <a:effectLst/>
        </p:spPr>
      </p:cxnSp>
      <p:sp>
        <p:nvSpPr>
          <p:cNvPr id="6" name="タイトル 1">
            <a:extLst>
              <a:ext uri="{FF2B5EF4-FFF2-40B4-BE49-F238E27FC236}">
                <a16:creationId xmlns:a16="http://schemas.microsoft.com/office/drawing/2014/main" id="{7F4B64F7-2F24-153B-BE48-ACE596F1DA82}"/>
              </a:ext>
            </a:extLst>
          </p:cNvPr>
          <p:cNvSpPr txBox="1">
            <a:spLocks/>
          </p:cNvSpPr>
          <p:nvPr/>
        </p:nvSpPr>
        <p:spPr>
          <a:xfrm>
            <a:off x="350520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6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269D4B-12C6-0C4A-4320-93F8FBA019D5}"/>
              </a:ext>
            </a:extLst>
          </p:cNvPr>
          <p:cNvSpPr/>
          <p:nvPr/>
        </p:nvSpPr>
        <p:spPr>
          <a:xfrm>
            <a:off x="4992101" y="2408679"/>
            <a:ext cx="2324995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>
                <a:solidFill>
                  <a:schemeClr val="bg1">
                    <a:lumMod val="50000"/>
                  </a:schemeClr>
                </a:solidFill>
              </a:rPr>
              <a:t>UNTUK SMA/MA KELAS X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048749E1-227B-2305-7EBC-0482B98DCA49}"/>
              </a:ext>
            </a:extLst>
          </p:cNvPr>
          <p:cNvSpPr/>
          <p:nvPr/>
        </p:nvSpPr>
        <p:spPr>
          <a:xfrm>
            <a:off x="698555" y="538425"/>
            <a:ext cx="2516010" cy="3547573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109A13A-F83C-020D-9348-825272266C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980559"/>
              </p:ext>
            </p:extLst>
          </p:nvPr>
        </p:nvGraphicFramePr>
        <p:xfrm>
          <a:off x="705379" y="651206"/>
          <a:ext cx="2403013" cy="3434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4724046" imgH="6753176" progId="Acrobat.Document.DC">
                  <p:embed/>
                </p:oleObj>
              </mc:Choice>
              <mc:Fallback>
                <p:oleObj name="Acrobat Document" r:id="rId2" imgW="4724046" imgH="6753176" progId="Acrobat.Document.DC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304122-47B1-3D35-D2DF-285BDA149D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5379" y="651206"/>
                        <a:ext cx="2403013" cy="3434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08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3309D1E-1360-AB60-0F5C-6DAB0CED8E4B}"/>
              </a:ext>
            </a:extLst>
          </p:cNvPr>
          <p:cNvGrpSpPr/>
          <p:nvPr/>
        </p:nvGrpSpPr>
        <p:grpSpPr>
          <a:xfrm>
            <a:off x="647560" y="946871"/>
            <a:ext cx="2062268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CAF4F2B-E538-7632-A201-A83F591DBDB2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Mail Merge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460EC24-C2E3-0D24-83B1-5407C322FCD2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25B04F7-8EA5-709A-24A0-5284A68C3555}"/>
              </a:ext>
            </a:extLst>
          </p:cNvPr>
          <p:cNvSpPr/>
          <p:nvPr/>
        </p:nvSpPr>
        <p:spPr>
          <a:xfrm>
            <a:off x="647559" y="142534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Pilih </a:t>
            </a:r>
            <a:r>
              <a:rPr lang="en-US" dirty="0" err="1"/>
              <a:t>direktori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file Microsoft Excel yang </a:t>
            </a:r>
            <a:r>
              <a:rPr lang="en-US" dirty="0" err="1"/>
              <a:t>memuat</a:t>
            </a:r>
            <a:r>
              <a:rPr lang="en-US" dirty="0"/>
              <a:t> data </a:t>
            </a:r>
            <a:r>
              <a:rPr lang="en-US" i="1" dirty="0"/>
              <a:t>Mail Merge</a:t>
            </a:r>
            <a:r>
              <a:rPr lang="en-US" dirty="0"/>
              <a:t> </a:t>
            </a:r>
            <a:r>
              <a:rPr lang="en-US" dirty="0" err="1"/>
              <a:t>disimpan</a:t>
            </a:r>
            <a:r>
              <a:rPr lang="en-US" dirty="0"/>
              <a:t>. 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dirty="0"/>
              <a:t>Pilih file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i="1" dirty="0"/>
              <a:t>Open</a:t>
            </a:r>
            <a:r>
              <a:rPr lang="en-US" dirty="0"/>
              <a:t>. Kotak dialog </a:t>
            </a:r>
            <a:r>
              <a:rPr lang="en-US" i="1" dirty="0"/>
              <a:t>Select Table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Microsoft Excel di </a:t>
            </a:r>
            <a:r>
              <a:rPr lang="en-ID" dirty="0" err="1"/>
              <a:t>tempat</a:t>
            </a:r>
            <a:r>
              <a:rPr lang="en-ID" dirty="0"/>
              <a:t> data yang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digunakan</a:t>
            </a:r>
            <a:r>
              <a:rPr lang="en-ID" dirty="0"/>
              <a:t> </a:t>
            </a:r>
            <a:r>
              <a:rPr lang="en-ID" dirty="0" err="1"/>
              <a:t>disimpan</a:t>
            </a:r>
            <a:r>
              <a:rPr lang="en-ID" dirty="0"/>
              <a:t>. </a:t>
            </a:r>
            <a:r>
              <a:rPr lang="en-ID" dirty="0" err="1"/>
              <a:t>Setelah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OK.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dirty="0" err="1"/>
              <a:t>Letakkan</a:t>
            </a:r>
            <a:r>
              <a:rPr lang="en-ID" dirty="0"/>
              <a:t> </a:t>
            </a:r>
            <a:r>
              <a:rPr lang="en-ID" dirty="0" err="1"/>
              <a:t>kursor</a:t>
            </a:r>
            <a:r>
              <a:rPr lang="en-ID" dirty="0"/>
              <a:t> di </a:t>
            </a:r>
            <a:r>
              <a:rPr lang="en-ID" dirty="0" err="1"/>
              <a:t>tempat</a:t>
            </a:r>
            <a:r>
              <a:rPr lang="en-ID" dirty="0"/>
              <a:t> data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kolom</a:t>
            </a:r>
            <a:r>
              <a:rPr lang="en-ID" dirty="0"/>
              <a:t> </a:t>
            </a:r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ditempatkan</a:t>
            </a:r>
            <a:r>
              <a:rPr lang="en-ID" dirty="0"/>
              <a:t>, </a:t>
            </a:r>
            <a:r>
              <a:rPr lang="en-ID" dirty="0" err="1"/>
              <a:t>misalnya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menambahkan</a:t>
            </a:r>
            <a:r>
              <a:rPr lang="en-ID" dirty="0"/>
              <a:t> </a:t>
            </a:r>
            <a:r>
              <a:rPr lang="en-ID" dirty="0" err="1"/>
              <a:t>nama</a:t>
            </a:r>
            <a:r>
              <a:rPr lang="en-ID" dirty="0"/>
              <a:t>, </a:t>
            </a:r>
            <a:r>
              <a:rPr lang="en-ID" dirty="0" err="1"/>
              <a:t>letakkan</a:t>
            </a:r>
            <a:r>
              <a:rPr lang="en-ID" dirty="0"/>
              <a:t> </a:t>
            </a:r>
            <a:r>
              <a:rPr lang="en-ID" dirty="0" err="1"/>
              <a:t>kursor</a:t>
            </a:r>
            <a:r>
              <a:rPr lang="en-ID" dirty="0"/>
              <a:t> di </a:t>
            </a:r>
            <a:r>
              <a:rPr lang="en-ID" dirty="0" err="1"/>
              <a:t>posisi</a:t>
            </a:r>
            <a:r>
              <a:rPr lang="en-ID" dirty="0"/>
              <a:t> di </a:t>
            </a:r>
            <a:r>
              <a:rPr lang="en-ID" dirty="0" err="1"/>
              <a:t>tempat</a:t>
            </a:r>
            <a:r>
              <a:rPr lang="en-ID" dirty="0"/>
              <a:t> </a:t>
            </a:r>
            <a:r>
              <a:rPr lang="en-ID" dirty="0" err="1"/>
              <a:t>nama</a:t>
            </a:r>
            <a:r>
              <a:rPr lang="en-ID" dirty="0"/>
              <a:t>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dirty="0"/>
              <a:t>Pada tab Mailings,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tanda</a:t>
            </a:r>
            <a:r>
              <a:rPr lang="en-ID" dirty="0"/>
              <a:t> </a:t>
            </a:r>
            <a:r>
              <a:rPr lang="en-ID" dirty="0" err="1"/>
              <a:t>panah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tombol</a:t>
            </a:r>
            <a:r>
              <a:rPr lang="en-ID" dirty="0"/>
              <a:t> Insert Merge Field. Selanjutnya, </a:t>
            </a: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kolom</a:t>
            </a:r>
            <a:r>
              <a:rPr lang="en-ID" dirty="0"/>
              <a:t> yang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. Kolom Nama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Microsoft Word.</a:t>
            </a:r>
          </a:p>
        </p:txBody>
      </p:sp>
    </p:spTree>
    <p:extLst>
      <p:ext uri="{BB962C8B-B14F-4D97-AF65-F5344CB8AC3E}">
        <p14:creationId xmlns:p14="http://schemas.microsoft.com/office/powerpoint/2010/main" val="106684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EB3726E-9C06-3382-C452-4CE8C4095D01}"/>
              </a:ext>
            </a:extLst>
          </p:cNvPr>
          <p:cNvGrpSpPr/>
          <p:nvPr/>
        </p:nvGrpSpPr>
        <p:grpSpPr>
          <a:xfrm>
            <a:off x="647560" y="946871"/>
            <a:ext cx="2062268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C3D4C99-FBB8-74C6-3A6E-1FC35EF3E4C0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Mail Merge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A6E336F-3030-D24A-F555-56A0EBFB392B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B79BE6A3-2666-AD05-4D92-C2BB05D8164C}"/>
              </a:ext>
            </a:extLst>
          </p:cNvPr>
          <p:cNvSpPr/>
          <p:nvPr/>
        </p:nvSpPr>
        <p:spPr>
          <a:xfrm>
            <a:off x="647559" y="1425340"/>
            <a:ext cx="830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n-US" dirty="0"/>
              <a:t>Lakukan </a:t>
            </a:r>
            <a:r>
              <a:rPr lang="en-US" dirty="0" err="1"/>
              <a:t>hal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 untuk </a:t>
            </a:r>
            <a:r>
              <a:rPr lang="en-US" dirty="0" err="1"/>
              <a:t>Nomor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, Nilai, </a:t>
            </a:r>
            <a:r>
              <a:rPr lang="en-US" dirty="0" err="1"/>
              <a:t>Jumlah</a:t>
            </a:r>
            <a:r>
              <a:rPr lang="en-US" dirty="0"/>
              <a:t>, dan </a:t>
            </a:r>
            <a:r>
              <a:rPr lang="en-US" dirty="0" err="1"/>
              <a:t>Keterangan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 startAt="9"/>
            </a:pPr>
            <a:r>
              <a:rPr lang="en-ID" dirty="0" err="1"/>
              <a:t>Untuk</a:t>
            </a:r>
            <a:r>
              <a:rPr lang="en-ID" dirty="0"/>
              <a:t> melihat </a:t>
            </a:r>
            <a:r>
              <a:rPr lang="en-ID" dirty="0" err="1"/>
              <a:t>hasil</a:t>
            </a:r>
            <a:r>
              <a:rPr lang="en-ID" dirty="0"/>
              <a:t> yang </a:t>
            </a:r>
            <a:r>
              <a:rPr lang="en-ID" dirty="0" err="1"/>
              <a:t>diperoleh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ikon Preview Result. Lembar </a:t>
            </a:r>
            <a:r>
              <a:rPr lang="en-ID" dirty="0" err="1"/>
              <a:t>kerja</a:t>
            </a:r>
            <a:r>
              <a:rPr lang="en-ID" dirty="0"/>
              <a:t> yang </a:t>
            </a:r>
            <a:r>
              <a:rPr lang="en-ID" dirty="0" err="1"/>
              <a:t>menunjukkan</a:t>
            </a:r>
            <a:r>
              <a:rPr lang="en-ID" dirty="0"/>
              <a:t> </a:t>
            </a:r>
            <a:r>
              <a:rPr lang="en-ID" dirty="0" err="1"/>
              <a:t>hasil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ditampilkan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9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menampilkan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per </a:t>
            </a:r>
            <a:r>
              <a:rPr lang="en-ID" dirty="0" err="1"/>
              <a:t>satu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dirty="0" err="1"/>
              <a:t>tanda</a:t>
            </a:r>
            <a:r>
              <a:rPr lang="en-ID" dirty="0"/>
              <a:t> </a:t>
            </a:r>
            <a:r>
              <a:rPr lang="en-ID" dirty="0" err="1"/>
              <a:t>panah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kiri</a:t>
            </a:r>
            <a:r>
              <a:rPr lang="en-ID" dirty="0"/>
              <a:t> dan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kanan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9"/>
            </a:pPr>
            <a:r>
              <a:rPr lang="en-ID" dirty="0"/>
              <a:t>Jika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menyimpan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mencetak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, Anda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mengklik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Finish and Merge, </a:t>
            </a:r>
            <a:r>
              <a:rPr lang="en-ID" dirty="0" err="1"/>
              <a:t>kemudian</a:t>
            </a:r>
            <a:r>
              <a:rPr lang="en-ID" dirty="0"/>
              <a:t> </a:t>
            </a: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mengedit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per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mencetaknya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170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231440C-54E5-901B-E9E4-60FF1135096E}"/>
              </a:ext>
            </a:extLst>
          </p:cNvPr>
          <p:cNvGrpSpPr/>
          <p:nvPr/>
        </p:nvGrpSpPr>
        <p:grpSpPr>
          <a:xfrm>
            <a:off x="228600" y="90411"/>
            <a:ext cx="8922968" cy="1316590"/>
            <a:chOff x="228600" y="90411"/>
            <a:chExt cx="8922968" cy="1316590"/>
          </a:xfrm>
        </p:grpSpPr>
        <p:sp>
          <p:nvSpPr>
            <p:cNvPr id="5" name="テキスト プレースホルダー 5">
              <a:extLst>
                <a:ext uri="{FF2B5EF4-FFF2-40B4-BE49-F238E27FC236}">
                  <a16:creationId xmlns:a16="http://schemas.microsoft.com/office/drawing/2014/main" id="{9191728B-279F-5723-58B9-713F35D05D21}"/>
                </a:ext>
              </a:extLst>
            </p:cNvPr>
            <p:cNvSpPr txBox="1">
              <a:spLocks/>
            </p:cNvSpPr>
            <p:nvPr/>
          </p:nvSpPr>
          <p:spPr>
            <a:xfrm>
              <a:off x="228600" y="285601"/>
              <a:ext cx="699120" cy="4660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lIns="163275" tIns="81638" rIns="163275" bIns="81638" rtlCol="0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2400" kern="1200" baseline="0">
                  <a:solidFill>
                    <a:schemeClr val="tx2"/>
                  </a:solidFill>
                  <a:latin typeface="Route 159 UltraLight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632753" rtl="0" eaLnBrk="1" fontAlgn="auto" latinLnBrk="0" hangingPunct="1">
                <a:lnSpc>
                  <a:spcPct val="12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6" name="直角三角形 10">
              <a:extLst>
                <a:ext uri="{FF2B5EF4-FFF2-40B4-BE49-F238E27FC236}">
                  <a16:creationId xmlns:a16="http://schemas.microsoft.com/office/drawing/2014/main" id="{5AB5450C-45E2-F180-5F7F-DD50AF7DA2BF}"/>
                </a:ext>
              </a:extLst>
            </p:cNvPr>
            <p:cNvSpPr/>
            <p:nvPr/>
          </p:nvSpPr>
          <p:spPr>
            <a:xfrm rot="5400000">
              <a:off x="694423" y="692567"/>
              <a:ext cx="186433" cy="280161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7" name="テキスト プレースホルダー 6">
              <a:extLst>
                <a:ext uri="{FF2B5EF4-FFF2-40B4-BE49-F238E27FC236}">
                  <a16:creationId xmlns:a16="http://schemas.microsoft.com/office/drawing/2014/main" id="{48D3EFA8-813E-DCD9-C666-482DB5F49828}"/>
                </a:ext>
              </a:extLst>
            </p:cNvPr>
            <p:cNvSpPr txBox="1">
              <a:spLocks/>
            </p:cNvSpPr>
            <p:nvPr/>
          </p:nvSpPr>
          <p:spPr>
            <a:xfrm>
              <a:off x="845768" y="90411"/>
              <a:ext cx="8305800" cy="567680"/>
            </a:xfrm>
            <a:prstGeom prst="rect">
              <a:avLst/>
            </a:prstGeom>
          </p:spPr>
          <p:txBody>
            <a:bodyPr vert="horz" lIns="163275" tIns="81638" rIns="163275" bIns="81638" rtlCol="0" anchor="t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Mengintegrasikan Microsoft PowerPoint dengan Microsoft Word dan Microsoft Excel</a:t>
              </a:r>
            </a:p>
          </p:txBody>
        </p:sp>
        <p:sp>
          <p:nvSpPr>
            <p:cNvPr id="8" name="正方形/長方形 15">
              <a:extLst>
                <a:ext uri="{FF2B5EF4-FFF2-40B4-BE49-F238E27FC236}">
                  <a16:creationId xmlns:a16="http://schemas.microsoft.com/office/drawing/2014/main" id="{0BD243F8-317D-76BD-7BA5-9173503C5D23}"/>
                </a:ext>
              </a:extLst>
            </p:cNvPr>
            <p:cNvSpPr/>
            <p:nvPr/>
          </p:nvSpPr>
          <p:spPr>
            <a:xfrm>
              <a:off x="1005737" y="1356350"/>
              <a:ext cx="7732315" cy="50651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D4FF2C-2BAD-1410-28BA-48F3B32062BA}"/>
                </a:ext>
              </a:extLst>
            </p:cNvPr>
            <p:cNvSpPr txBox="1"/>
            <p:nvPr/>
          </p:nvSpPr>
          <p:spPr>
            <a:xfrm>
              <a:off x="364462" y="216220"/>
              <a:ext cx="4154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B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4B703D-C7FF-A875-A0B3-C2412117735C}"/>
              </a:ext>
            </a:extLst>
          </p:cNvPr>
          <p:cNvGrpSpPr/>
          <p:nvPr/>
        </p:nvGrpSpPr>
        <p:grpSpPr>
          <a:xfrm>
            <a:off x="647559" y="1481449"/>
            <a:ext cx="7269621" cy="830997"/>
            <a:chOff x="228600" y="1086758"/>
            <a:chExt cx="5975705" cy="83099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A19506-D390-67F3-1ED4-2F7A068FD3DD}"/>
                </a:ext>
              </a:extLst>
            </p:cNvPr>
            <p:cNvSpPr/>
            <p:nvPr/>
          </p:nvSpPr>
          <p:spPr>
            <a:xfrm>
              <a:off x="252684" y="1086758"/>
              <a:ext cx="595162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9263" indent="-449263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	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Menempatkan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Teks Microsoft Word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Slide Microsoft PowerPoint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914EEBC-3C37-386A-F092-D7A03932F962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888873"/>
              <a:ext cx="5004828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B62ED16-BD17-C79D-478E-E122FD3E0C74}"/>
              </a:ext>
            </a:extLst>
          </p:cNvPr>
          <p:cNvSpPr/>
          <p:nvPr/>
        </p:nvSpPr>
        <p:spPr>
          <a:xfrm>
            <a:off x="647559" y="2386894"/>
            <a:ext cx="830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Menempatkan</a:t>
            </a:r>
            <a:r>
              <a:rPr lang="en-US" b="1" dirty="0"/>
              <a:t> Teks Microsoft Word </a:t>
            </a:r>
            <a:r>
              <a:rPr lang="en-US" b="1" dirty="0" err="1"/>
              <a:t>ke</a:t>
            </a:r>
            <a:r>
              <a:rPr lang="en-US" b="1" dirty="0"/>
              <a:t> Slide Microsoft </a:t>
            </a:r>
            <a:r>
              <a:rPr lang="en-US" b="1" dirty="0" err="1"/>
              <a:t>PowerPointdapat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Jalankan</a:t>
            </a:r>
            <a:r>
              <a:rPr lang="en-US" dirty="0"/>
              <a:t> Word dan </a:t>
            </a:r>
            <a:r>
              <a:rPr lang="en-US" dirty="0" err="1"/>
              <a:t>bukalah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yang </a:t>
            </a:r>
            <a:r>
              <a:rPr lang="en-US" dirty="0" err="1"/>
              <a:t>teksnya</a:t>
            </a:r>
            <a:r>
              <a:rPr lang="en-US" dirty="0"/>
              <a:t>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 di slide PowerPoint.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Simpan</a:t>
            </a:r>
            <a:r>
              <a:rPr lang="en-US" dirty="0"/>
              <a:t>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agar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dimodifikasi</a:t>
            </a:r>
            <a:r>
              <a:rPr lang="en-US" dirty="0"/>
              <a:t> </a:t>
            </a:r>
            <a:r>
              <a:rPr lang="en-US" dirty="0" err="1"/>
              <a:t>seperlunya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libri" panose="020F0502020204030204" pitchFamily="34" charset="0"/>
              </a:rPr>
              <a:t>Aturlah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teks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ingin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ditempatkan</a:t>
            </a:r>
            <a:r>
              <a:rPr lang="en-US" dirty="0">
                <a:latin typeface="Calibri" panose="020F0502020204030204" pitchFamily="34" charset="0"/>
              </a:rPr>
              <a:t> di slide dan </a:t>
            </a:r>
            <a:r>
              <a:rPr lang="en-US" dirty="0" err="1">
                <a:latin typeface="Calibri" panose="020F0502020204030204" pitchFamily="34" charset="0"/>
              </a:rPr>
              <a:t>modifikasi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teks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seperlunya</a:t>
            </a:r>
            <a:r>
              <a:rPr lang="en-US" dirty="0"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67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43AA05A-8F6B-FFA5-31F6-2E0A742DEE05}"/>
              </a:ext>
            </a:extLst>
          </p:cNvPr>
          <p:cNvGrpSpPr/>
          <p:nvPr/>
        </p:nvGrpSpPr>
        <p:grpSpPr>
          <a:xfrm>
            <a:off x="647560" y="946871"/>
            <a:ext cx="7086740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A71C0A-FD37-9FDD-88B9-79BE89F687FE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Menempatkan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Teks Microsoft Word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Slide . . . . 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13C566E-36CB-E6B2-4FE5-024F78EEFF28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112353B5-E477-F6EB-FFED-2601C1292932}"/>
              </a:ext>
            </a:extLst>
          </p:cNvPr>
          <p:cNvSpPr/>
          <p:nvPr/>
        </p:nvSpPr>
        <p:spPr>
          <a:xfrm>
            <a:off x="647559" y="1425340"/>
            <a:ext cx="8305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Untuk </a:t>
            </a:r>
            <a:r>
              <a:rPr lang="en-US" dirty="0" err="1"/>
              <a:t>mengatur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judul</a:t>
            </a:r>
            <a:r>
              <a:rPr lang="en-US" dirty="0"/>
              <a:t> </a:t>
            </a:r>
            <a:r>
              <a:rPr lang="en-US" dirty="0" err="1"/>
              <a:t>presentasi</a:t>
            </a:r>
            <a:r>
              <a:rPr lang="en-US" dirty="0"/>
              <a:t>,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judul</a:t>
            </a:r>
            <a:r>
              <a:rPr lang="en-US" dirty="0"/>
              <a:t> </a:t>
            </a:r>
            <a:r>
              <a:rPr lang="en-US" dirty="0" err="1"/>
              <a:t>presentasi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di </a:t>
            </a:r>
            <a:r>
              <a:rPr lang="en-US" i="1" dirty="0"/>
              <a:t>tab</a:t>
            </a:r>
            <a:r>
              <a:rPr lang="en-US" dirty="0"/>
              <a:t> </a:t>
            </a:r>
            <a:r>
              <a:rPr lang="en-US" i="1" dirty="0"/>
              <a:t>Home</a:t>
            </a:r>
            <a:r>
              <a:rPr lang="en-US" dirty="0"/>
              <a:t> di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i="1" dirty="0"/>
              <a:t>Styles</a:t>
            </a:r>
            <a:r>
              <a:rPr lang="en-US" dirty="0"/>
              <a:t>, </a:t>
            </a: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i="1" dirty="0"/>
              <a:t>format </a:t>
            </a:r>
            <a:r>
              <a:rPr lang="en-US" i="1" dirty="0" err="1"/>
              <a:t>teks</a:t>
            </a:r>
            <a:r>
              <a:rPr lang="en-US" i="1" dirty="0"/>
              <a:t> Title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mengatur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judul</a:t>
            </a:r>
            <a:r>
              <a:rPr lang="en-ID" dirty="0"/>
              <a:t> slide, </a:t>
            </a:r>
            <a:r>
              <a:rPr lang="en-ID" dirty="0" err="1"/>
              <a:t>blok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judul</a:t>
            </a:r>
            <a:r>
              <a:rPr lang="en-ID" dirty="0"/>
              <a:t> slide, </a:t>
            </a:r>
            <a:r>
              <a:rPr lang="en-ID" dirty="0" err="1"/>
              <a:t>kemudian</a:t>
            </a:r>
            <a:r>
              <a:rPr lang="en-ID" dirty="0"/>
              <a:t> di tab Home di </a:t>
            </a:r>
            <a:r>
              <a:rPr lang="en-ID" dirty="0" err="1"/>
              <a:t>bagian</a:t>
            </a:r>
            <a:r>
              <a:rPr lang="en-ID" dirty="0"/>
              <a:t> Styles, </a:t>
            </a:r>
            <a:r>
              <a:rPr lang="en-ID" dirty="0" err="1"/>
              <a:t>pilihlah</a:t>
            </a:r>
            <a:r>
              <a:rPr lang="en-ID" dirty="0"/>
              <a:t> format </a:t>
            </a:r>
            <a:r>
              <a:rPr lang="en-ID" dirty="0" err="1"/>
              <a:t>teks</a:t>
            </a:r>
            <a:r>
              <a:rPr lang="en-ID" dirty="0"/>
              <a:t> Heading 1. Anda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Select Text with Similar Formatting,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memilih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format yang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sekaligus</a:t>
            </a:r>
            <a:r>
              <a:rPr lang="en-ID" dirty="0"/>
              <a:t> </a:t>
            </a:r>
            <a:r>
              <a:rPr lang="en-ID" dirty="0" err="1"/>
              <a:t>meskipun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berada</a:t>
            </a:r>
            <a:r>
              <a:rPr lang="en-ID" dirty="0"/>
              <a:t> pada </a:t>
            </a:r>
            <a:r>
              <a:rPr lang="en-ID" dirty="0" err="1"/>
              <a:t>lokasi</a:t>
            </a:r>
            <a:r>
              <a:rPr lang="en-ID" dirty="0"/>
              <a:t> </a:t>
            </a:r>
            <a:r>
              <a:rPr lang="en-ID" dirty="0" err="1"/>
              <a:t>terpisah</a:t>
            </a:r>
            <a:r>
              <a:rPr lang="en-ID" dirty="0"/>
              <a:t> di </a:t>
            </a:r>
            <a:r>
              <a:rPr lang="en-ID" dirty="0" err="1"/>
              <a:t>halaman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.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di tab Home.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mengatur</a:t>
            </a:r>
            <a:r>
              <a:rPr lang="en-ID" dirty="0"/>
              <a:t> </a:t>
            </a:r>
            <a:r>
              <a:rPr lang="en-ID" dirty="0" err="1"/>
              <a:t>semua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yang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isi</a:t>
            </a:r>
            <a:r>
              <a:rPr lang="en-ID" dirty="0"/>
              <a:t> slide, </a:t>
            </a:r>
            <a:r>
              <a:rPr lang="en-ID" dirty="0" err="1"/>
              <a:t>blok</a:t>
            </a:r>
            <a:r>
              <a:rPr lang="en-ID" dirty="0"/>
              <a:t> </a:t>
            </a:r>
            <a:r>
              <a:rPr lang="en-ID" dirty="0" err="1"/>
              <a:t>teks-teks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, </a:t>
            </a:r>
            <a:r>
              <a:rPr lang="en-ID" dirty="0" err="1"/>
              <a:t>kemudian</a:t>
            </a:r>
            <a:r>
              <a:rPr lang="en-ID" dirty="0"/>
              <a:t> di tab Home di </a:t>
            </a:r>
            <a:r>
              <a:rPr lang="en-ID" dirty="0" err="1"/>
              <a:t>bagian</a:t>
            </a:r>
            <a:r>
              <a:rPr lang="en-ID" dirty="0"/>
              <a:t> Styles, </a:t>
            </a:r>
            <a:r>
              <a:rPr lang="en-ID" dirty="0" err="1"/>
              <a:t>pilihlah</a:t>
            </a:r>
            <a:r>
              <a:rPr lang="en-ID" dirty="0"/>
              <a:t> format </a:t>
            </a:r>
            <a:r>
              <a:rPr lang="en-ID" dirty="0" err="1"/>
              <a:t>teks</a:t>
            </a:r>
            <a:r>
              <a:rPr lang="en-ID" dirty="0"/>
              <a:t> Heading 2. </a:t>
            </a:r>
          </a:p>
        </p:txBody>
      </p:sp>
    </p:spTree>
    <p:extLst>
      <p:ext uri="{BB962C8B-B14F-4D97-AF65-F5344CB8AC3E}">
        <p14:creationId xmlns:p14="http://schemas.microsoft.com/office/powerpoint/2010/main" val="97334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8DCCD5E-85CC-E2B2-9473-93DFF93A2307}"/>
              </a:ext>
            </a:extLst>
          </p:cNvPr>
          <p:cNvGrpSpPr/>
          <p:nvPr/>
        </p:nvGrpSpPr>
        <p:grpSpPr>
          <a:xfrm>
            <a:off x="647560" y="946871"/>
            <a:ext cx="7086740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CB5D9E-C861-FEFE-083D-B954D8B29EDD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Menempatkan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Teks Microsoft Word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Slide . . . . 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71462D3-0B12-3C09-CED5-0325ADA6B8F6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C4D56AFF-AE7C-743D-37B5-ADFDAA8D07BC}"/>
              </a:ext>
            </a:extLst>
          </p:cNvPr>
          <p:cNvSpPr/>
          <p:nvPr/>
        </p:nvSpPr>
        <p:spPr>
          <a:xfrm>
            <a:off x="647559" y="1425340"/>
            <a:ext cx="8305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n-ID" dirty="0"/>
              <a:t>Selanjutnya,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menempatkan</a:t>
            </a:r>
            <a:r>
              <a:rPr lang="en-ID" dirty="0"/>
              <a:t> </a:t>
            </a:r>
            <a:r>
              <a:rPr lang="en-ID" dirty="0" err="1"/>
              <a:t>teks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di </a:t>
            </a:r>
            <a:r>
              <a:rPr lang="en-ID" i="1" dirty="0"/>
              <a:t>slide</a:t>
            </a:r>
            <a:r>
              <a:rPr lang="en-ID" dirty="0"/>
              <a:t> Microsoft PowerPoint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otomatis</a:t>
            </a:r>
            <a:r>
              <a:rPr lang="en-ID" dirty="0"/>
              <a:t>.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melakukannya</a:t>
            </a:r>
            <a:r>
              <a:rPr lang="en-ID" dirty="0"/>
              <a:t>, </a:t>
            </a:r>
            <a:r>
              <a:rPr lang="en-ID" dirty="0" err="1"/>
              <a:t>kita</a:t>
            </a:r>
            <a:r>
              <a:rPr lang="en-ID" dirty="0"/>
              <a:t> </a:t>
            </a:r>
            <a:r>
              <a:rPr lang="en-ID" dirty="0" err="1"/>
              <a:t>perlu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i="1" dirty="0"/>
              <a:t>Send to</a:t>
            </a:r>
            <a:r>
              <a:rPr lang="en-ID" dirty="0"/>
              <a:t> Microsoft PowerPoint.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 </a:t>
            </a:r>
            <a:r>
              <a:rPr lang="en-ID" dirty="0" err="1"/>
              <a:t>dulu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i="1" dirty="0"/>
              <a:t>Toolbar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ID" dirty="0"/>
              <a:t>Pada menu File,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Options. Kotak dialog Options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ditampilkan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ID" dirty="0" err="1"/>
              <a:t>Pilihlah</a:t>
            </a:r>
            <a:r>
              <a:rPr lang="en-ID" dirty="0"/>
              <a:t> </a:t>
            </a:r>
            <a:r>
              <a:rPr lang="en-ID" i="1" dirty="0"/>
              <a:t>Quick Access Toolbar</a:t>
            </a:r>
            <a:r>
              <a:rPr lang="en-ID" dirty="0"/>
              <a:t>. Pada </a:t>
            </a:r>
            <a:r>
              <a:rPr lang="en-ID" dirty="0" err="1"/>
              <a:t>bagian</a:t>
            </a:r>
            <a:r>
              <a:rPr lang="en-ID" dirty="0"/>
              <a:t> ‘</a:t>
            </a:r>
            <a:r>
              <a:rPr lang="en-ID" i="1" dirty="0"/>
              <a:t>Choose Commands from</a:t>
            </a:r>
            <a:r>
              <a:rPr lang="en-ID" dirty="0"/>
              <a:t>’, </a:t>
            </a:r>
            <a:r>
              <a:rPr lang="en-ID" dirty="0" err="1"/>
              <a:t>pilihlah</a:t>
            </a:r>
            <a:r>
              <a:rPr lang="en-ID" dirty="0"/>
              <a:t> </a:t>
            </a:r>
            <a:r>
              <a:rPr lang="en-ID" i="1" dirty="0"/>
              <a:t>All Commands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ID" dirty="0"/>
              <a:t>Pada </a:t>
            </a:r>
            <a:r>
              <a:rPr lang="en-ID" dirty="0" err="1"/>
              <a:t>pilihan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, </a:t>
            </a:r>
            <a:r>
              <a:rPr lang="en-ID" dirty="0" err="1"/>
              <a:t>geser</a:t>
            </a:r>
            <a:r>
              <a:rPr lang="en-ID" dirty="0"/>
              <a:t> </a:t>
            </a:r>
            <a:r>
              <a:rPr lang="en-ID" i="1" dirty="0"/>
              <a:t>scroll bar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menampilkan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‘</a:t>
            </a:r>
            <a:r>
              <a:rPr lang="en-ID" i="1" dirty="0"/>
              <a:t>Send to </a:t>
            </a:r>
            <a:r>
              <a:rPr lang="en-ID" dirty="0"/>
              <a:t>Microsoft PowerPoint’. </a:t>
            </a: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, </a:t>
            </a:r>
            <a:r>
              <a:rPr lang="en-ID" dirty="0" err="1"/>
              <a:t>kemudian</a:t>
            </a:r>
            <a:r>
              <a:rPr lang="en-ID" dirty="0"/>
              <a:t>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Add.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bagian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sebelah</a:t>
            </a:r>
            <a:r>
              <a:rPr lang="en-ID" dirty="0"/>
              <a:t> </a:t>
            </a:r>
            <a:r>
              <a:rPr lang="en-ID" dirty="0" err="1"/>
              <a:t>kanan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0198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9B1E636-DD36-E6D8-74EA-FCB3BFADF006}"/>
              </a:ext>
            </a:extLst>
          </p:cNvPr>
          <p:cNvGrpSpPr/>
          <p:nvPr/>
        </p:nvGrpSpPr>
        <p:grpSpPr>
          <a:xfrm>
            <a:off x="647560" y="946871"/>
            <a:ext cx="7086740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03CEFB0-9A3B-FCF8-9EDA-2A7BDBE10DF4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Menempatkan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Teks Microsoft Word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Slide . . . . 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EE16138-1775-2764-8A88-4E7F9D4A1B29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9E0E8B2-B926-D76E-BE1E-3BB8E82D4C31}"/>
              </a:ext>
            </a:extLst>
          </p:cNvPr>
          <p:cNvSpPr/>
          <p:nvPr/>
        </p:nvSpPr>
        <p:spPr>
          <a:xfrm>
            <a:off x="647559" y="1425340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11"/>
            </a:pP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OK.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yang </a:t>
            </a:r>
            <a:r>
              <a:rPr lang="en-ID" dirty="0" err="1"/>
              <a:t>dipilih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ditempatkan</a:t>
            </a:r>
            <a:r>
              <a:rPr lang="en-ID" dirty="0"/>
              <a:t> di Quick Access Toolbar.</a:t>
            </a:r>
          </a:p>
          <a:p>
            <a:pPr marL="342900" indent="-342900">
              <a:buFont typeface="+mj-lt"/>
              <a:buAutoNum type="arabicPeriod" startAt="11"/>
            </a:pP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‘Send to Microsoft PowerPoint’ yang </a:t>
            </a:r>
            <a:r>
              <a:rPr lang="en-ID" dirty="0" err="1"/>
              <a:t>ada</a:t>
            </a:r>
            <a:r>
              <a:rPr lang="en-ID" dirty="0"/>
              <a:t> di Quick Access Toolbar. Teks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dikirimkan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slide </a:t>
            </a:r>
            <a:r>
              <a:rPr lang="en-ID" dirty="0" err="1"/>
              <a:t>presentasi</a:t>
            </a:r>
            <a:r>
              <a:rPr lang="en-ID" dirty="0"/>
              <a:t> di Microsoft PowerPoint.</a:t>
            </a:r>
          </a:p>
        </p:txBody>
      </p:sp>
    </p:spTree>
    <p:extLst>
      <p:ext uri="{BB962C8B-B14F-4D97-AF65-F5344CB8AC3E}">
        <p14:creationId xmlns:p14="http://schemas.microsoft.com/office/powerpoint/2010/main" val="16341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3B70555-7891-0000-7DE0-A2A4A507191E}"/>
              </a:ext>
            </a:extLst>
          </p:cNvPr>
          <p:cNvGrpSpPr/>
          <p:nvPr/>
        </p:nvGrpSpPr>
        <p:grpSpPr>
          <a:xfrm>
            <a:off x="647559" y="946871"/>
            <a:ext cx="5729429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4B9E51F-A382-6E1A-9F70-B23BC31F69DD}"/>
                </a:ext>
              </a:extLst>
            </p:cNvPr>
            <p:cNvSpPr/>
            <p:nvPr/>
          </p:nvSpPr>
          <p:spPr>
            <a:xfrm>
              <a:off x="252684" y="1086758"/>
              <a:ext cx="437740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Menambahkan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Hyperlink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Slide PPT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53269F7-426B-7998-BC8A-7106FE72C0E3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9C21A3D-68D2-7963-729D-D3DC3FD4F575}"/>
              </a:ext>
            </a:extLst>
          </p:cNvPr>
          <p:cNvSpPr/>
          <p:nvPr/>
        </p:nvSpPr>
        <p:spPr>
          <a:xfrm>
            <a:off x="647559" y="142534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Menambahkan</a:t>
            </a:r>
            <a:r>
              <a:rPr lang="en-US" b="1" dirty="0"/>
              <a:t> Hyperlink </a:t>
            </a:r>
            <a:r>
              <a:rPr lang="en-US" b="1" dirty="0" err="1"/>
              <a:t>ke</a:t>
            </a:r>
            <a:r>
              <a:rPr lang="en-US" b="1" dirty="0"/>
              <a:t> Slide </a:t>
            </a:r>
            <a:r>
              <a:rPr lang="en-US" b="1" dirty="0" err="1"/>
              <a:t>PPTdapat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Tampilkan </a:t>
            </a:r>
            <a:r>
              <a:rPr lang="en-US" i="1" dirty="0"/>
              <a:t>slide</a:t>
            </a:r>
            <a:r>
              <a:rPr lang="en-US" dirty="0"/>
              <a:t> Microsoft PowerPoint di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i="1" dirty="0"/>
              <a:t>hyperlink</a:t>
            </a:r>
            <a:r>
              <a:rPr lang="en-US" dirty="0"/>
              <a:t>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Ketik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i="1" dirty="0"/>
              <a:t>hyperlink</a:t>
            </a:r>
            <a:r>
              <a:rPr lang="en-US" dirty="0"/>
              <a:t>, </a:t>
            </a:r>
            <a:r>
              <a:rPr lang="en-US" dirty="0" err="1"/>
              <a:t>misalnya</a:t>
            </a:r>
            <a:r>
              <a:rPr lang="en-US" dirty="0"/>
              <a:t> ‘</a:t>
            </a:r>
            <a:r>
              <a:rPr lang="en-US" dirty="0" err="1"/>
              <a:t>sumber</a:t>
            </a:r>
            <a:r>
              <a:rPr lang="en-US" dirty="0"/>
              <a:t> data’.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 Pada ikon Insert, klik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i="1" dirty="0"/>
              <a:t>Link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i="1" dirty="0"/>
              <a:t>Hyperlink</a:t>
            </a:r>
            <a:r>
              <a:rPr lang="en-US" dirty="0"/>
              <a:t>. Kotak dialog </a:t>
            </a:r>
            <a:r>
              <a:rPr lang="en-US" i="1" dirty="0"/>
              <a:t>Insert Hyperlink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Bukalah</a:t>
            </a:r>
            <a:r>
              <a:rPr lang="en-US" dirty="0"/>
              <a:t> file </a:t>
            </a:r>
            <a:r>
              <a:rPr lang="en-US" dirty="0" err="1"/>
              <a:t>direktori</a:t>
            </a:r>
            <a:r>
              <a:rPr lang="en-US" dirty="0"/>
              <a:t> di </a:t>
            </a:r>
            <a:r>
              <a:rPr lang="en-US" dirty="0" err="1"/>
              <a:t>tempat</a:t>
            </a:r>
            <a:r>
              <a:rPr lang="en-US" dirty="0"/>
              <a:t> file </a:t>
            </a:r>
            <a:r>
              <a:rPr lang="en-US" dirty="0" err="1"/>
              <a:t>sumber</a:t>
            </a:r>
            <a:r>
              <a:rPr lang="en-US" dirty="0"/>
              <a:t> data </a:t>
            </a:r>
            <a:r>
              <a:rPr lang="en-US" dirty="0" err="1"/>
              <a:t>disimpan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Pilih file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OK. </a:t>
            </a:r>
            <a:r>
              <a:rPr lang="en-US" i="1" dirty="0"/>
              <a:t>Hyperlink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ditambahkan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i="1" dirty="0"/>
              <a:t>slide</a:t>
            </a:r>
            <a:r>
              <a:rPr lang="en-US" dirty="0"/>
              <a:t> </a:t>
            </a:r>
            <a:r>
              <a:rPr lang="en-US" dirty="0" err="1"/>
              <a:t>presentasi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Tampilkan </a:t>
            </a:r>
            <a:r>
              <a:rPr lang="en-US" i="1" dirty="0"/>
              <a:t>slide</a:t>
            </a:r>
            <a:r>
              <a:rPr lang="en-US" dirty="0"/>
              <a:t> Microsoft PowerPoint,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coba</a:t>
            </a:r>
            <a:r>
              <a:rPr lang="en-US" dirty="0"/>
              <a:t> klik </a:t>
            </a:r>
            <a:r>
              <a:rPr lang="en-US" dirty="0" err="1"/>
              <a:t>teks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i="1" dirty="0"/>
              <a:t>hyperlink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sebagaimana</a:t>
            </a:r>
            <a:r>
              <a:rPr lang="en-US" dirty="0"/>
              <a:t> </a:t>
            </a:r>
            <a:r>
              <a:rPr lang="en-US" dirty="0" err="1"/>
              <a:t>mestinya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31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1871E32-BE6C-06CE-75AE-4DFF6E0C74D9}"/>
              </a:ext>
            </a:extLst>
          </p:cNvPr>
          <p:cNvGrpSpPr/>
          <p:nvPr/>
        </p:nvGrpSpPr>
        <p:grpSpPr>
          <a:xfrm>
            <a:off x="1195464" y="895350"/>
            <a:ext cx="7085380" cy="838200"/>
            <a:chOff x="837576" y="762468"/>
            <a:chExt cx="6630024" cy="928141"/>
          </a:xfrm>
        </p:grpSpPr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32830F2E-9C8C-BF06-4A84-A4F0DDFBAC44}"/>
                </a:ext>
              </a:extLst>
            </p:cNvPr>
            <p:cNvSpPr/>
            <p:nvPr/>
          </p:nvSpPr>
          <p:spPr>
            <a:xfrm>
              <a:off x="837576" y="795727"/>
              <a:ext cx="6630024" cy="894882"/>
            </a:xfrm>
            <a:prstGeom prst="parallelogram">
              <a:avLst>
                <a:gd name="adj" fmla="val 4531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テキスト プレースホルダー 17">
              <a:extLst>
                <a:ext uri="{FF2B5EF4-FFF2-40B4-BE49-F238E27FC236}">
                  <a16:creationId xmlns:a16="http://schemas.microsoft.com/office/drawing/2014/main" id="{A2049C9F-8C1A-9729-B6D0-D1D877EF83FE}"/>
                </a:ext>
              </a:extLst>
            </p:cNvPr>
            <p:cNvSpPr txBox="1">
              <a:spLocks/>
            </p:cNvSpPr>
            <p:nvPr/>
          </p:nvSpPr>
          <p:spPr>
            <a:xfrm>
              <a:off x="1644118" y="762468"/>
              <a:ext cx="5404048" cy="894882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Clr>
                  <a:srgbClr val="FFA513"/>
                </a:buClr>
                <a:buNone/>
                <a:tabLst>
                  <a:tab pos="914400" algn="l"/>
                </a:tabLst>
                <a:defRPr/>
              </a:pPr>
              <a:r>
                <a:rPr lang="nn-NO" sz="3000" b="1" dirty="0">
                  <a:solidFill>
                    <a:schemeClr val="tx1"/>
                  </a:solidFill>
                </a:rPr>
                <a:t>TEKNOLOGI INFORMASI DAN KOMUNIKASI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8DBC463-6AA7-B35C-9F0C-CDA6F3CCF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2" y="514350"/>
            <a:ext cx="1743048" cy="15556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9882C9-01B4-329C-600F-B682BA8C8F5F}"/>
              </a:ext>
            </a:extLst>
          </p:cNvPr>
          <p:cNvSpPr/>
          <p:nvPr/>
        </p:nvSpPr>
        <p:spPr>
          <a:xfrm>
            <a:off x="956530" y="795878"/>
            <a:ext cx="750847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Bab</a:t>
            </a:r>
          </a:p>
          <a:p>
            <a:pPr algn="ctr"/>
            <a:r>
              <a:rPr lang="en-US" sz="3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9012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10F439A-5668-D81E-DC48-BEF833816040}"/>
              </a:ext>
            </a:extLst>
          </p:cNvPr>
          <p:cNvGrpSpPr/>
          <p:nvPr/>
        </p:nvGrpSpPr>
        <p:grpSpPr>
          <a:xfrm>
            <a:off x="228600" y="90411"/>
            <a:ext cx="8922968" cy="835453"/>
            <a:chOff x="228600" y="90411"/>
            <a:chExt cx="8922968" cy="835453"/>
          </a:xfrm>
        </p:grpSpPr>
        <p:sp>
          <p:nvSpPr>
            <p:cNvPr id="4" name="テキスト プレースホルダー 5">
              <a:extLst>
                <a:ext uri="{FF2B5EF4-FFF2-40B4-BE49-F238E27FC236}">
                  <a16:creationId xmlns:a16="http://schemas.microsoft.com/office/drawing/2014/main" id="{BD93203B-D54F-7743-8AC0-69306964D8CA}"/>
                </a:ext>
              </a:extLst>
            </p:cNvPr>
            <p:cNvSpPr txBox="1">
              <a:spLocks/>
            </p:cNvSpPr>
            <p:nvPr/>
          </p:nvSpPr>
          <p:spPr>
            <a:xfrm>
              <a:off x="228600" y="285601"/>
              <a:ext cx="699120" cy="46608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lIns="163275" tIns="81638" rIns="163275" bIns="81638" rtlCol="0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2400" kern="1200" baseline="0">
                  <a:solidFill>
                    <a:schemeClr val="tx2"/>
                  </a:solidFill>
                  <a:latin typeface="Route 159 UltraLight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632753" rtl="0" eaLnBrk="1" fontAlgn="auto" latinLnBrk="0" hangingPunct="1">
                <a:lnSpc>
                  <a:spcPct val="12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cs"/>
              </a:endParaRPr>
            </a:p>
          </p:txBody>
        </p:sp>
        <p:sp>
          <p:nvSpPr>
            <p:cNvPr id="5" name="直角三角形 10">
              <a:extLst>
                <a:ext uri="{FF2B5EF4-FFF2-40B4-BE49-F238E27FC236}">
                  <a16:creationId xmlns:a16="http://schemas.microsoft.com/office/drawing/2014/main" id="{F2A1AD22-5A87-2B31-893B-1523D55208A0}"/>
                </a:ext>
              </a:extLst>
            </p:cNvPr>
            <p:cNvSpPr/>
            <p:nvPr/>
          </p:nvSpPr>
          <p:spPr>
            <a:xfrm rot="5400000">
              <a:off x="694423" y="692567"/>
              <a:ext cx="186433" cy="280161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6" name="テキスト プレースホルダー 6">
              <a:extLst>
                <a:ext uri="{FF2B5EF4-FFF2-40B4-BE49-F238E27FC236}">
                  <a16:creationId xmlns:a16="http://schemas.microsoft.com/office/drawing/2014/main" id="{EE46DF91-BDAD-DF22-BF1B-FC8FE805B30E}"/>
                </a:ext>
              </a:extLst>
            </p:cNvPr>
            <p:cNvSpPr txBox="1">
              <a:spLocks/>
            </p:cNvSpPr>
            <p:nvPr/>
          </p:nvSpPr>
          <p:spPr>
            <a:xfrm>
              <a:off x="845768" y="90411"/>
              <a:ext cx="8305800" cy="567680"/>
            </a:xfrm>
            <a:prstGeom prst="rect">
              <a:avLst/>
            </a:prstGeom>
          </p:spPr>
          <p:txBody>
            <a:bodyPr vert="horz" lIns="163275" tIns="81638" rIns="163275" bIns="81638" rtlCol="0" anchor="t">
              <a:noAutofit/>
            </a:bodyPr>
            <a:lstStyle>
              <a:lvl1pPr marL="0" indent="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Font typeface="Arial" panose="020B0604020202020204" pitchFamily="34" charset="0"/>
                <a:buNone/>
                <a:defRPr kumimoji="1"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Menghubungkan Microsoft Word dan Excel</a:t>
              </a:r>
              <a:endParaRPr lang="en-US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正方形/長方形 15">
              <a:extLst>
                <a:ext uri="{FF2B5EF4-FFF2-40B4-BE49-F238E27FC236}">
                  <a16:creationId xmlns:a16="http://schemas.microsoft.com/office/drawing/2014/main" id="{5619359A-DDBE-B976-AD8D-BF97C3B320B2}"/>
                </a:ext>
              </a:extLst>
            </p:cNvPr>
            <p:cNvSpPr/>
            <p:nvPr/>
          </p:nvSpPr>
          <p:spPr>
            <a:xfrm>
              <a:off x="1005737" y="701030"/>
              <a:ext cx="7732315" cy="50651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BA50CE-7BCB-F2C6-DEB3-72B13FF5C3E2}"/>
                </a:ext>
              </a:extLst>
            </p:cNvPr>
            <p:cNvSpPr txBox="1"/>
            <p:nvPr/>
          </p:nvSpPr>
          <p:spPr>
            <a:xfrm>
              <a:off x="364462" y="216220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A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5F02BB8-B7B8-03BE-9C75-FA7111385F15}"/>
              </a:ext>
            </a:extLst>
          </p:cNvPr>
          <p:cNvGrpSpPr/>
          <p:nvPr/>
        </p:nvGrpSpPr>
        <p:grpSpPr>
          <a:xfrm>
            <a:off x="647559" y="946871"/>
            <a:ext cx="5797738" cy="461665"/>
            <a:chOff x="228600" y="1086758"/>
            <a:chExt cx="4765802" cy="46166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F3E2A74-E82B-2172-8B21-32C0AAFB2116}"/>
                </a:ext>
              </a:extLst>
            </p:cNvPr>
            <p:cNvSpPr/>
            <p:nvPr/>
          </p:nvSpPr>
          <p:spPr>
            <a:xfrm>
              <a:off x="252684" y="1086758"/>
              <a:ext cx="474171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1.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Mengintegrasikan data di Word dan Excel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E403725-2C27-CA72-2A55-3D57624AA0F7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97D158A-29B0-E1DB-80E2-093B1623A277}"/>
              </a:ext>
            </a:extLst>
          </p:cNvPr>
          <p:cNvSpPr/>
          <p:nvPr/>
        </p:nvSpPr>
        <p:spPr>
          <a:xfrm>
            <a:off x="647559" y="142534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Mengintegrasikan data di MS-Word dan MS-Excel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Tampilkan data yang </a:t>
            </a:r>
            <a:r>
              <a:rPr lang="en-US" dirty="0" err="1"/>
              <a:t>ada</a:t>
            </a:r>
            <a:r>
              <a:rPr lang="en-US" dirty="0"/>
              <a:t>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MS-Excel</a:t>
            </a:r>
          </a:p>
          <a:p>
            <a:pPr marL="342900" indent="-342900">
              <a:buFont typeface="+mj-lt"/>
              <a:buAutoNum type="arabicPeriod"/>
            </a:pPr>
            <a:r>
              <a:rPr lang="id-ID" dirty="0"/>
              <a:t>Pilih tabel atau data yang ingin ditempatkan ke lembar</a:t>
            </a:r>
            <a:r>
              <a:rPr lang="en-US" dirty="0"/>
              <a:t> </a:t>
            </a:r>
            <a:r>
              <a:rPr lang="id-ID" dirty="0"/>
              <a:t>kerja Microsoft Word, kemudian klik tombol </a:t>
            </a:r>
            <a:r>
              <a:rPr lang="id-ID" i="1" dirty="0"/>
              <a:t>Copy</a:t>
            </a:r>
            <a:r>
              <a:rPr lang="id-ID" dirty="0"/>
              <a:t> pada</a:t>
            </a:r>
            <a:r>
              <a:rPr lang="en-US" dirty="0"/>
              <a:t> </a:t>
            </a:r>
            <a:r>
              <a:rPr lang="id-ID" i="1" dirty="0"/>
              <a:t>tab Home</a:t>
            </a:r>
            <a:r>
              <a:rPr lang="id-ID" dirty="0"/>
              <a:t>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ID" dirty="0"/>
              <a:t>Bukalah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Microsoft Word. </a:t>
            </a:r>
            <a:r>
              <a:rPr lang="en-ID" dirty="0" err="1"/>
              <a:t>Letakkan</a:t>
            </a:r>
            <a:r>
              <a:rPr lang="en-ID" dirty="0"/>
              <a:t> </a:t>
            </a:r>
            <a:r>
              <a:rPr lang="en-ID" dirty="0" err="1"/>
              <a:t>kursor</a:t>
            </a:r>
            <a:r>
              <a:rPr lang="en-ID" dirty="0"/>
              <a:t> pada </a:t>
            </a:r>
            <a:r>
              <a:rPr lang="en-ID" dirty="0" err="1"/>
              <a:t>posisi</a:t>
            </a:r>
            <a:r>
              <a:rPr lang="en-ID" dirty="0"/>
              <a:t> di </a:t>
            </a:r>
            <a:r>
              <a:rPr lang="en-ID" dirty="0" err="1"/>
              <a:t>tempat</a:t>
            </a:r>
            <a:r>
              <a:rPr lang="en-ID" dirty="0"/>
              <a:t> data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tabel</a:t>
            </a:r>
            <a:r>
              <a:rPr lang="en-ID" dirty="0"/>
              <a:t> Microsoft Excel </a:t>
            </a:r>
            <a:r>
              <a:rPr lang="en-ID" dirty="0" err="1"/>
              <a:t>ingin</a:t>
            </a:r>
            <a:r>
              <a:rPr lang="en-ID" dirty="0"/>
              <a:t> </a:t>
            </a:r>
            <a:r>
              <a:rPr lang="en-ID" dirty="0" err="1"/>
              <a:t>ditempatkan</a:t>
            </a:r>
            <a:r>
              <a:rPr lang="en-ID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ID" dirty="0"/>
              <a:t>Pada </a:t>
            </a:r>
            <a:r>
              <a:rPr lang="en-ID" i="1" dirty="0"/>
              <a:t>tab Home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tanda</a:t>
            </a:r>
            <a:r>
              <a:rPr lang="en-ID" dirty="0"/>
              <a:t> </a:t>
            </a:r>
            <a:r>
              <a:rPr lang="en-ID" dirty="0" err="1"/>
              <a:t>panah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bawah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i="1" dirty="0"/>
              <a:t>Paste</a:t>
            </a:r>
            <a:r>
              <a:rPr lang="en-ID" dirty="0"/>
              <a:t>. Pada </a:t>
            </a:r>
            <a:r>
              <a:rPr lang="en-ID" dirty="0" err="1"/>
              <a:t>pilihan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yang </a:t>
            </a:r>
            <a:r>
              <a:rPr lang="en-ID" dirty="0" err="1"/>
              <a:t>muncul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i="1" dirty="0"/>
              <a:t>Link and Keep Source Formatting</a:t>
            </a:r>
          </a:p>
          <a:p>
            <a:pPr marL="342900" indent="-342900">
              <a:buFont typeface="+mj-lt"/>
              <a:buAutoNum type="arabicPeriod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jelasnya</a:t>
            </a:r>
            <a:r>
              <a:rPr lang="en-ID" dirty="0"/>
              <a:t> </a:t>
            </a:r>
            <a:r>
              <a:rPr lang="en-ID" dirty="0" err="1"/>
              <a:t>kamu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b="1" dirty="0">
                <a:hlinkClick r:id="rId2" action="ppaction://hlinkfile"/>
              </a:rPr>
              <a:t>melihat video</a:t>
            </a:r>
            <a:r>
              <a:rPr lang="en-ID" i="1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30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0BB04E6D-BAB6-F2E4-9AC8-64154BE888E5}"/>
              </a:ext>
            </a:extLst>
          </p:cNvPr>
          <p:cNvGrpSpPr/>
          <p:nvPr/>
        </p:nvGrpSpPr>
        <p:grpSpPr>
          <a:xfrm>
            <a:off x="647559" y="561074"/>
            <a:ext cx="5729429" cy="847462"/>
            <a:chOff x="228600" y="700961"/>
            <a:chExt cx="4709652" cy="84746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572E580-AD06-93A8-8565-6A2CF0A41E13}"/>
                </a:ext>
              </a:extLst>
            </p:cNvPr>
            <p:cNvSpPr/>
            <p:nvPr/>
          </p:nvSpPr>
          <p:spPr>
            <a:xfrm>
              <a:off x="252684" y="700961"/>
              <a:ext cx="4685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8775" indent="-358775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	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Menghubungkan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Data Microsoft Excel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Tabel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Microsoft Word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E33BE9A-22E4-9DAA-5C50-B5219F7AD79E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446D86D5-15C4-0DE7-8F91-5323ABB16221}"/>
              </a:ext>
            </a:extLst>
          </p:cNvPr>
          <p:cNvSpPr/>
          <p:nvPr/>
        </p:nvSpPr>
        <p:spPr>
          <a:xfrm>
            <a:off x="647559" y="1425340"/>
            <a:ext cx="8305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Menghubungkan</a:t>
            </a:r>
            <a:r>
              <a:rPr lang="en-US" b="1" dirty="0"/>
              <a:t> Data Microsoft Excel </a:t>
            </a:r>
            <a:r>
              <a:rPr lang="en-US" b="1" dirty="0" err="1"/>
              <a:t>ke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Microsoft Word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nn-NO" dirty="0"/>
              <a:t>Tampilkan data yang ada di lembar kerja Microsoft Excel.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Buatlah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di Microsoft Word dan </a:t>
            </a:r>
            <a:r>
              <a:rPr lang="en-US" dirty="0" err="1"/>
              <a:t>tempatkan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data </a:t>
            </a:r>
            <a:r>
              <a:rPr lang="en-US" dirty="0" err="1"/>
              <a:t>dari</a:t>
            </a:r>
            <a:r>
              <a:rPr lang="en-US" dirty="0"/>
              <a:t> Microsoft Excel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diletakkan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Pada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Excel, </a:t>
            </a:r>
            <a:r>
              <a:rPr lang="en-US" dirty="0" err="1"/>
              <a:t>pilihlah</a:t>
            </a:r>
            <a:r>
              <a:rPr lang="en-US" dirty="0"/>
              <a:t> cell </a:t>
            </a:r>
            <a:r>
              <a:rPr lang="en-US" dirty="0" err="1"/>
              <a:t>tempat</a:t>
            </a:r>
            <a:r>
              <a:rPr lang="en-US" dirty="0"/>
              <a:t> data yang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 </a:t>
            </a:r>
            <a:r>
              <a:rPr lang="en-US" dirty="0" err="1"/>
              <a:t>berada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Copy.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Tampilkan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 dan </a:t>
            </a:r>
            <a:r>
              <a:rPr lang="en-US" dirty="0" err="1"/>
              <a:t>letakkan</a:t>
            </a:r>
            <a:r>
              <a:rPr lang="en-US" dirty="0"/>
              <a:t> </a:t>
            </a:r>
            <a:r>
              <a:rPr lang="en-US" dirty="0" err="1"/>
              <a:t>kursor</a:t>
            </a:r>
            <a:r>
              <a:rPr lang="en-US" dirty="0"/>
              <a:t> di cell </a:t>
            </a:r>
            <a:r>
              <a:rPr lang="en-US" dirty="0" err="1"/>
              <a:t>tabel</a:t>
            </a:r>
            <a:r>
              <a:rPr lang="en-US" dirty="0"/>
              <a:t> di </a:t>
            </a:r>
            <a:r>
              <a:rPr lang="en-US" dirty="0" err="1"/>
              <a:t>tempat</a:t>
            </a:r>
            <a:r>
              <a:rPr lang="en-US" dirty="0"/>
              <a:t> data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diletakkan</a:t>
            </a:r>
            <a:r>
              <a:rPr lang="en-US" dirty="0"/>
              <a:t>.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2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D43789E-9C9F-1065-3B19-1A874A838A0E}"/>
              </a:ext>
            </a:extLst>
          </p:cNvPr>
          <p:cNvGrpSpPr/>
          <p:nvPr/>
        </p:nvGrpSpPr>
        <p:grpSpPr>
          <a:xfrm>
            <a:off x="647559" y="561074"/>
            <a:ext cx="5729429" cy="847462"/>
            <a:chOff x="228600" y="700961"/>
            <a:chExt cx="4709652" cy="8474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394BCC0-5CFB-5A91-770F-F625E0147A4F}"/>
                </a:ext>
              </a:extLst>
            </p:cNvPr>
            <p:cNvSpPr/>
            <p:nvPr/>
          </p:nvSpPr>
          <p:spPr>
            <a:xfrm>
              <a:off x="252684" y="700961"/>
              <a:ext cx="4685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8775" indent="-358775"/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2.	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Menghubungkan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Data Microsoft Excel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ke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Tabel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Microsoft Word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D688A68-1877-9119-B7B9-5BDF64AAE5D5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CDC8E403-FDB2-BDF6-E91A-CC20A783B7E6}"/>
              </a:ext>
            </a:extLst>
          </p:cNvPr>
          <p:cNvSpPr/>
          <p:nvPr/>
        </p:nvSpPr>
        <p:spPr>
          <a:xfrm>
            <a:off x="647559" y="142534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nn-NO" dirty="0"/>
              <a:t>Pada tab Home, klik tanda panah ke bawah yang ada di tombol tanda panah di tombol Paste, kemudian pada tombol dan menu yang muncul, klik perintah </a:t>
            </a:r>
            <a:r>
              <a:rPr lang="nn-NO" i="1" dirty="0"/>
              <a:t>Paste Special</a:t>
            </a:r>
            <a:r>
              <a:rPr lang="nn-NO" dirty="0"/>
              <a:t>. Kotak dialog </a:t>
            </a:r>
            <a:r>
              <a:rPr lang="nn-NO" i="1" dirty="0"/>
              <a:t>Paste Special </a:t>
            </a:r>
            <a:r>
              <a:rPr lang="nn-NO" dirty="0"/>
              <a:t>akan ditampilkan.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dirty="0">
                <a:latin typeface="Calibri" panose="020F0502020204030204" pitchFamily="34" charset="0"/>
              </a:rPr>
              <a:t>Klik </a:t>
            </a:r>
            <a:r>
              <a:rPr lang="en-US" dirty="0" err="1">
                <a:latin typeface="Calibri" panose="020F0502020204030204" pitchFamily="34" charset="0"/>
              </a:rPr>
              <a:t>tombol</a:t>
            </a:r>
            <a:r>
              <a:rPr lang="en-US" dirty="0">
                <a:latin typeface="Calibri" panose="020F0502020204030204" pitchFamily="34" charset="0"/>
              </a:rPr>
              <a:t> OK. Data yang di-</a:t>
            </a:r>
            <a:r>
              <a:rPr lang="en-US" i="1" dirty="0">
                <a:latin typeface="Calibri" panose="020F0502020204030204" pitchFamily="34" charset="0"/>
              </a:rPr>
              <a:t>copy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dari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lembar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Microsoft Excel </a:t>
            </a:r>
            <a:r>
              <a:rPr lang="en-US" dirty="0" err="1">
                <a:latin typeface="Calibri" panose="020F0502020204030204" pitchFamily="34" charset="0"/>
              </a:rPr>
              <a:t>akan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ditambahkan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lembar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Microsoft Word dan </a:t>
            </a:r>
            <a:r>
              <a:rPr lang="en-US" dirty="0" err="1">
                <a:latin typeface="Calibri" panose="020F0502020204030204" pitchFamily="34" charset="0"/>
              </a:rPr>
              <a:t>tetap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terhubung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satu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dengan</a:t>
            </a:r>
            <a:r>
              <a:rPr lang="en-US" dirty="0">
                <a:latin typeface="Calibri" panose="020F0502020204030204" pitchFamily="34" charset="0"/>
              </a:rPr>
              <a:t> yang lain.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dirty="0">
                <a:latin typeface="Calibri" panose="020F0502020204030204" pitchFamily="34" charset="0"/>
              </a:rPr>
              <a:t>Lakukan </a:t>
            </a:r>
            <a:r>
              <a:rPr lang="en-US" dirty="0" err="1">
                <a:latin typeface="Calibri" panose="020F0502020204030204" pitchFamily="34" charset="0"/>
              </a:rPr>
              <a:t>hal</a:t>
            </a:r>
            <a:r>
              <a:rPr lang="en-US" dirty="0">
                <a:latin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</a:rPr>
              <a:t>sama</a:t>
            </a:r>
            <a:r>
              <a:rPr lang="en-US" dirty="0">
                <a:latin typeface="Calibri" panose="020F0502020204030204" pitchFamily="34" charset="0"/>
              </a:rPr>
              <a:t> untuk data </a:t>
            </a:r>
            <a:r>
              <a:rPr lang="en-US" dirty="0" err="1">
                <a:latin typeface="Calibri" panose="020F0502020204030204" pitchFamily="34" charset="0"/>
              </a:rPr>
              <a:t>lainnya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sehingga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semua</a:t>
            </a:r>
            <a:r>
              <a:rPr lang="en-US" dirty="0">
                <a:latin typeface="Calibri" panose="020F0502020204030204" pitchFamily="34" charset="0"/>
              </a:rPr>
              <a:t> data yang </a:t>
            </a:r>
            <a:r>
              <a:rPr lang="en-US" dirty="0" err="1">
                <a:latin typeface="Calibri" panose="020F0502020204030204" pitchFamily="34" charset="0"/>
              </a:rPr>
              <a:t>diinginkan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sudah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ditempatkan</a:t>
            </a:r>
            <a:r>
              <a:rPr lang="en-US" dirty="0">
                <a:latin typeface="Calibri" panose="020F0502020204030204" pitchFamily="34" charset="0"/>
              </a:rPr>
              <a:t> di </a:t>
            </a:r>
            <a:r>
              <a:rPr lang="en-US" dirty="0" err="1">
                <a:latin typeface="Calibri" panose="020F0502020204030204" pitchFamily="34" charset="0"/>
              </a:rPr>
              <a:t>lembar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Microsoft Word.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dirty="0">
                <a:latin typeface="Calibri" panose="020F0502020204030204" pitchFamily="34" charset="0"/>
              </a:rPr>
              <a:t>Untuk </a:t>
            </a:r>
            <a:r>
              <a:rPr lang="en-US" dirty="0" err="1">
                <a:latin typeface="Calibri" panose="020F0502020204030204" pitchFamily="34" charset="0"/>
              </a:rPr>
              <a:t>menguji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apakah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link</a:t>
            </a:r>
            <a:r>
              <a:rPr lang="en-US" dirty="0">
                <a:latin typeface="Calibri" panose="020F0502020204030204" pitchFamily="34" charset="0"/>
              </a:rPr>
              <a:t> data </a:t>
            </a:r>
            <a:r>
              <a:rPr lang="en-US" dirty="0" err="1">
                <a:latin typeface="Calibri" panose="020F0502020204030204" pitchFamily="34" charset="0"/>
              </a:rPr>
              <a:t>bekerja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lakukan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perubahan</a:t>
            </a:r>
            <a:r>
              <a:rPr lang="en-US" dirty="0">
                <a:latin typeface="Calibri" panose="020F0502020204030204" pitchFamily="34" charset="0"/>
              </a:rPr>
              <a:t> data di </a:t>
            </a:r>
            <a:r>
              <a:rPr lang="en-US" dirty="0" err="1">
                <a:latin typeface="Calibri" panose="020F0502020204030204" pitchFamily="34" charset="0"/>
              </a:rPr>
              <a:t>lembar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Microsoft Excel dan </a:t>
            </a:r>
            <a:r>
              <a:rPr lang="en-US" dirty="0" err="1">
                <a:latin typeface="Calibri" panose="020F0502020204030204" pitchFamily="34" charset="0"/>
              </a:rPr>
              <a:t>perhatikan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hasilnya</a:t>
            </a:r>
            <a:r>
              <a:rPr lang="en-US" dirty="0">
                <a:latin typeface="Calibri" panose="020F0502020204030204" pitchFamily="34" charset="0"/>
              </a:rPr>
              <a:t> di </a:t>
            </a:r>
            <a:r>
              <a:rPr lang="en-US" dirty="0" err="1">
                <a:latin typeface="Calibri" panose="020F0502020204030204" pitchFamily="34" charset="0"/>
              </a:rPr>
              <a:t>lembar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kerja</a:t>
            </a:r>
            <a:r>
              <a:rPr lang="en-US" dirty="0">
                <a:latin typeface="Calibri" panose="020F0502020204030204" pitchFamily="34" charset="0"/>
              </a:rPr>
              <a:t> Microsoft Word. Jika data </a:t>
            </a:r>
            <a:r>
              <a:rPr lang="en-US" dirty="0" err="1">
                <a:latin typeface="Calibri" panose="020F0502020204030204" pitchFamily="34" charset="0"/>
              </a:rPr>
              <a:t>tidak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berubah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secara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otomatis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jalankan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perintah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Update Link</a:t>
            </a:r>
            <a:r>
              <a:rPr lang="en-US" dirty="0">
                <a:latin typeface="Calibri" panose="020F0502020204030204" pitchFamily="34" charset="0"/>
              </a:rPr>
              <a:t>. </a:t>
            </a:r>
            <a:r>
              <a:rPr lang="en-US" dirty="0">
                <a:latin typeface="Calibri" panose="020F0502020204030204" pitchFamily="34" charset="0"/>
                <a:hlinkClick r:id="rId2" action="ppaction://hlinkfile"/>
              </a:rPr>
              <a:t>Lihat video </a:t>
            </a:r>
            <a:r>
              <a:rPr lang="en-US" dirty="0" err="1">
                <a:latin typeface="Calibri" panose="020F0502020204030204" pitchFamily="34" charset="0"/>
                <a:hlinkClick r:id="rId2" action="ppaction://hlinkfile"/>
              </a:rPr>
              <a:t>disini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8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F66800E-BFF1-6141-976B-F33BA6446D04}"/>
              </a:ext>
            </a:extLst>
          </p:cNvPr>
          <p:cNvGrpSpPr/>
          <p:nvPr/>
        </p:nvGrpSpPr>
        <p:grpSpPr>
          <a:xfrm>
            <a:off x="647559" y="946871"/>
            <a:ext cx="3786418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FCB348F-6E7C-E31A-58A3-1A86CCB15DE8}"/>
                </a:ext>
              </a:extLst>
            </p:cNvPr>
            <p:cNvSpPr/>
            <p:nvPr/>
          </p:nvSpPr>
          <p:spPr>
            <a:xfrm>
              <a:off x="252684" y="1086758"/>
              <a:ext cx="4567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3.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Mengintegrasikan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Grafik</a:t>
              </a:r>
              <a:endParaRPr lang="en-US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74AE117-AE97-2EDE-B9BD-A53B395966B9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6F12581-3FEA-9327-0FCB-C619BFBE5C19}"/>
              </a:ext>
            </a:extLst>
          </p:cNvPr>
          <p:cNvSpPr/>
          <p:nvPr/>
        </p:nvSpPr>
        <p:spPr>
          <a:xfrm>
            <a:off x="647559" y="142534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Mengintegrasikan </a:t>
            </a:r>
            <a:r>
              <a:rPr lang="en-US" b="1" dirty="0" err="1"/>
              <a:t>Grafik</a:t>
            </a:r>
            <a:r>
              <a:rPr lang="en-US" b="1" dirty="0"/>
              <a:t>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Excel, </a:t>
            </a: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dirty="0" err="1"/>
              <a:t>grafik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i="1" dirty="0"/>
              <a:t>Copy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id-ID" dirty="0"/>
              <a:t>Tampilkan lembar kerja Microsoft Word di tempat grafik ingin diletakkan.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tanda</a:t>
            </a:r>
            <a:r>
              <a:rPr lang="en-ID" dirty="0"/>
              <a:t> </a:t>
            </a:r>
            <a:r>
              <a:rPr lang="en-ID" dirty="0" err="1"/>
              <a:t>panah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bawah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tombol</a:t>
            </a:r>
            <a:r>
              <a:rPr lang="en-ID" dirty="0"/>
              <a:t> Paste, pada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yang </a:t>
            </a:r>
            <a:r>
              <a:rPr lang="en-ID" dirty="0" err="1"/>
              <a:t>ditampilkan</a:t>
            </a:r>
            <a:r>
              <a:rPr lang="en-ID" dirty="0"/>
              <a:t>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i="1" dirty="0"/>
              <a:t>Use Destination Theme and Link Data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menambahkan</a:t>
            </a:r>
            <a:r>
              <a:rPr lang="en-ID" dirty="0"/>
              <a:t> </a:t>
            </a:r>
            <a:r>
              <a:rPr lang="en-ID" dirty="0" err="1"/>
              <a:t>grafik</a:t>
            </a:r>
            <a:r>
              <a:rPr lang="en-ID" dirty="0"/>
              <a:t> dan </a:t>
            </a:r>
            <a:r>
              <a:rPr lang="en-ID" dirty="0" err="1"/>
              <a:t>menggunakan</a:t>
            </a:r>
            <a:r>
              <a:rPr lang="en-ID" dirty="0"/>
              <a:t> format yang </a:t>
            </a:r>
            <a:r>
              <a:rPr lang="en-ID" dirty="0" err="1"/>
              <a:t>ada</a:t>
            </a:r>
            <a:r>
              <a:rPr lang="en-ID" dirty="0"/>
              <a:t> di Microsoft Word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  <a:r>
              <a:rPr lang="en-ID" i="1" dirty="0"/>
              <a:t>Keep Source Formatting and Link Data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format yang </a:t>
            </a:r>
            <a:r>
              <a:rPr lang="en-ID" dirty="0" err="1"/>
              <a:t>ada</a:t>
            </a:r>
            <a:r>
              <a:rPr lang="en-ID" dirty="0"/>
              <a:t> di Microsoft Excel. </a:t>
            </a:r>
            <a:r>
              <a:rPr lang="en-ID" dirty="0" err="1"/>
              <a:t>Grafik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ditambahkan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Microsoft Word dan </a:t>
            </a:r>
            <a:r>
              <a:rPr lang="en-ID" dirty="0" err="1"/>
              <a:t>tetap</a:t>
            </a:r>
            <a:r>
              <a:rPr lang="en-ID" dirty="0"/>
              <a:t> </a:t>
            </a:r>
            <a:r>
              <a:rPr lang="en-ID" dirty="0" err="1"/>
              <a:t>terintegrasi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data yang </a:t>
            </a:r>
            <a:r>
              <a:rPr lang="en-ID" dirty="0" err="1"/>
              <a:t>ada</a:t>
            </a:r>
            <a:r>
              <a:rPr lang="en-ID" dirty="0"/>
              <a:t> di </a:t>
            </a:r>
            <a:r>
              <a:rPr lang="en-ID" dirty="0" err="1"/>
              <a:t>lembar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Microsoft Excel.</a:t>
            </a:r>
          </a:p>
          <a:p>
            <a:pPr marL="342900" indent="-342900">
              <a:buFont typeface="+mj-lt"/>
              <a:buAutoNum type="arabicPeriod"/>
            </a:pPr>
            <a:r>
              <a:rPr lang="en-ID" dirty="0" err="1"/>
              <a:t>Atur</a:t>
            </a:r>
            <a:r>
              <a:rPr lang="en-ID" dirty="0"/>
              <a:t> </a:t>
            </a:r>
            <a:r>
              <a:rPr lang="en-ID" dirty="0" err="1"/>
              <a:t>ukuran</a:t>
            </a:r>
            <a:r>
              <a:rPr lang="en-ID" dirty="0"/>
              <a:t> dan </a:t>
            </a:r>
            <a:r>
              <a:rPr lang="en-ID" dirty="0" err="1"/>
              <a:t>posisi</a:t>
            </a:r>
            <a:r>
              <a:rPr lang="en-ID" dirty="0"/>
              <a:t> </a:t>
            </a:r>
            <a:r>
              <a:rPr lang="en-ID" dirty="0" err="1"/>
              <a:t>grafik</a:t>
            </a:r>
            <a:r>
              <a:rPr lang="en-ID" dirty="0"/>
              <a:t>. </a:t>
            </a:r>
            <a:r>
              <a:rPr lang="en-US" dirty="0">
                <a:latin typeface="Calibri" panose="020F0502020204030204" pitchFamily="34" charset="0"/>
                <a:hlinkClick r:id="rId2" action="ppaction://hlinkfile"/>
              </a:rPr>
              <a:t>Lihat video </a:t>
            </a:r>
            <a:r>
              <a:rPr lang="en-US" dirty="0" err="1">
                <a:latin typeface="Calibri" panose="020F0502020204030204" pitchFamily="34" charset="0"/>
                <a:hlinkClick r:id="rId2" action="ppaction://hlinkfile"/>
              </a:rPr>
              <a:t>disini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7660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8D4D4CE-25E1-4066-C21E-5BF252978DF8}"/>
              </a:ext>
            </a:extLst>
          </p:cNvPr>
          <p:cNvGrpSpPr/>
          <p:nvPr/>
        </p:nvGrpSpPr>
        <p:grpSpPr>
          <a:xfrm>
            <a:off x="647559" y="946871"/>
            <a:ext cx="3079052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312F67-4C73-AECD-9F89-CCBA46ED9610}"/>
                </a:ext>
              </a:extLst>
            </p:cNvPr>
            <p:cNvSpPr/>
            <p:nvPr/>
          </p:nvSpPr>
          <p:spPr>
            <a:xfrm>
              <a:off x="252685" y="1086758"/>
              <a:ext cx="46855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Hyperlink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4BCCD51-35B2-996B-C12E-4953F390AFE3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D499F31-F1CD-F8DE-219A-82D9FA9A8375}"/>
              </a:ext>
            </a:extLst>
          </p:cNvPr>
          <p:cNvSpPr/>
          <p:nvPr/>
        </p:nvSpPr>
        <p:spPr>
          <a:xfrm>
            <a:off x="647559" y="1425340"/>
            <a:ext cx="41602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Membuat</a:t>
            </a:r>
            <a:r>
              <a:rPr lang="en-US" b="1" dirty="0"/>
              <a:t> </a:t>
            </a:r>
            <a:r>
              <a:rPr lang="en-US" b="1" i="1" dirty="0"/>
              <a:t>hyperlink </a:t>
            </a:r>
            <a:r>
              <a:rPr lang="en-US" b="1" dirty="0" err="1"/>
              <a:t>dapat</a:t>
            </a:r>
            <a:r>
              <a:rPr lang="en-US" b="1" dirty="0"/>
              <a:t> </a:t>
            </a:r>
            <a:r>
              <a:rPr lang="en-US" b="1" dirty="0" err="1"/>
              <a:t>dilakukan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dirty="0"/>
              <a:t>.</a:t>
            </a:r>
            <a:endParaRPr lang="id-ID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Tampilkan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 di </a:t>
            </a:r>
            <a:r>
              <a:rPr lang="en-US" dirty="0" err="1"/>
              <a:t>tempat</a:t>
            </a:r>
            <a:r>
              <a:rPr lang="en-US" dirty="0"/>
              <a:t> hyperlink </a:t>
            </a:r>
            <a:r>
              <a:rPr lang="en-US" dirty="0" err="1"/>
              <a:t>ingin</a:t>
            </a:r>
            <a:r>
              <a:rPr lang="en-US" dirty="0"/>
              <a:t> </a:t>
            </a:r>
            <a:r>
              <a:rPr lang="en-US" dirty="0" err="1"/>
              <a:t>ditempatkan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Ketik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untuk hyperlink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misalnya</a:t>
            </a:r>
            <a:r>
              <a:rPr lang="en-US" dirty="0"/>
              <a:t> ‘</a:t>
            </a:r>
            <a:r>
              <a:rPr lang="en-US" dirty="0" err="1"/>
              <a:t>Sumber</a:t>
            </a:r>
            <a:r>
              <a:rPr lang="en-US" dirty="0"/>
              <a:t> data: </a:t>
            </a: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Juni</a:t>
            </a:r>
            <a:r>
              <a:rPr lang="en-US" dirty="0"/>
              <a:t> 2019’,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pilihlah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Pada tab Insert, klik </a:t>
            </a:r>
            <a:r>
              <a:rPr lang="en-US" dirty="0" err="1"/>
              <a:t>tombol</a:t>
            </a:r>
            <a:r>
              <a:rPr lang="en-US" dirty="0"/>
              <a:t> Hyperlink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kotak</a:t>
            </a:r>
            <a:r>
              <a:rPr lang="en-US" dirty="0"/>
              <a:t> dialog Insert Hyperlink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ditampilkan</a:t>
            </a:r>
            <a:r>
              <a:rPr lang="en-US" dirty="0"/>
              <a:t>.</a:t>
            </a:r>
            <a:endParaRPr lang="en-ID" dirty="0"/>
          </a:p>
        </p:txBody>
      </p:sp>
      <p:pic>
        <p:nvPicPr>
          <p:cNvPr id="9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B140BFC-2B9F-EF8E-4CBA-3C9916877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65" y="1425340"/>
            <a:ext cx="4084766" cy="190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6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7E49B64-5CB1-B786-BCEF-4A5444D468E5}"/>
              </a:ext>
            </a:extLst>
          </p:cNvPr>
          <p:cNvSpPr/>
          <p:nvPr/>
        </p:nvSpPr>
        <p:spPr>
          <a:xfrm>
            <a:off x="647559" y="1425340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Buka </a:t>
            </a:r>
            <a:r>
              <a:rPr lang="en-US" dirty="0" err="1"/>
              <a:t>direktori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penyimpanan</a:t>
            </a:r>
            <a:r>
              <a:rPr lang="en-US" dirty="0"/>
              <a:t> file Microsoft Excel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data.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dirty="0"/>
              <a:t>Pilih file </a:t>
            </a:r>
            <a:r>
              <a:rPr lang="en-US" dirty="0" err="1"/>
              <a:t>tersebut</a:t>
            </a:r>
            <a:r>
              <a:rPr lang="en-US" dirty="0"/>
              <a:t>, </a:t>
            </a:r>
            <a:r>
              <a:rPr lang="en-US" dirty="0" err="1"/>
              <a:t>kemudian</a:t>
            </a:r>
            <a:r>
              <a:rPr lang="en-US" dirty="0"/>
              <a:t> klik </a:t>
            </a:r>
            <a:r>
              <a:rPr lang="en-US" dirty="0" err="1"/>
              <a:t>tombol</a:t>
            </a:r>
            <a:r>
              <a:rPr lang="en-US" dirty="0"/>
              <a:t> OK. Teks hyperlink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dihubungkan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file Microsoft Excel yang </a:t>
            </a:r>
            <a:r>
              <a:rPr lang="en-US" dirty="0" err="1"/>
              <a:t>dipilih</a:t>
            </a:r>
            <a:r>
              <a:rPr lang="en-US" dirty="0"/>
              <a:t>. Jika link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diklik</a:t>
            </a:r>
            <a:r>
              <a:rPr lang="en-US" dirty="0"/>
              <a:t>, file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terbuka</a:t>
            </a:r>
            <a:r>
              <a:rPr lang="en-US" dirty="0"/>
              <a:t> di </a:t>
            </a:r>
            <a:r>
              <a:rPr lang="en-US" dirty="0" err="1"/>
              <a:t>jendela</a:t>
            </a:r>
            <a:r>
              <a:rPr lang="en-US" dirty="0"/>
              <a:t> Microsoft Excel.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6ECF87C-1353-8475-BB90-476C114C6AFF}"/>
              </a:ext>
            </a:extLst>
          </p:cNvPr>
          <p:cNvGrpSpPr/>
          <p:nvPr/>
        </p:nvGrpSpPr>
        <p:grpSpPr>
          <a:xfrm>
            <a:off x="647559" y="946871"/>
            <a:ext cx="3079052" cy="461665"/>
            <a:chOff x="228600" y="1086758"/>
            <a:chExt cx="4709651" cy="46166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CC0168-BD92-7372-B125-53D42C601C29}"/>
                </a:ext>
              </a:extLst>
            </p:cNvPr>
            <p:cNvSpPr/>
            <p:nvPr/>
          </p:nvSpPr>
          <p:spPr>
            <a:xfrm>
              <a:off x="252685" y="1086758"/>
              <a:ext cx="46855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4.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Membuat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Hyperlink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8F5BB0-6D43-E461-07A3-47E2577DBED7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161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306CD52-4C28-A6F6-E517-2B162FA87937}"/>
              </a:ext>
            </a:extLst>
          </p:cNvPr>
          <p:cNvGrpSpPr/>
          <p:nvPr/>
        </p:nvGrpSpPr>
        <p:grpSpPr>
          <a:xfrm>
            <a:off x="647560" y="946871"/>
            <a:ext cx="2062268" cy="461665"/>
            <a:chOff x="228600" y="1086758"/>
            <a:chExt cx="4709651" cy="4616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FB05FD2-06C7-F969-2CF9-003B5071F2D3}"/>
                </a:ext>
              </a:extLst>
            </p:cNvPr>
            <p:cNvSpPr/>
            <p:nvPr/>
          </p:nvSpPr>
          <p:spPr>
            <a:xfrm>
              <a:off x="252686" y="1086758"/>
              <a:ext cx="44721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5.</a:t>
              </a:r>
              <a:r>
                <a:rPr lang="id-ID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Mail Merge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0E4BA6F-FBD8-6EA6-B5B0-0A9190BBA896}"/>
                </a:ext>
              </a:extLst>
            </p:cNvPr>
            <p:cNvCxnSpPr>
              <a:cxnSpLocks/>
            </p:cNvCxnSpPr>
            <p:nvPr/>
          </p:nvCxnSpPr>
          <p:spPr>
            <a:xfrm>
              <a:off x="228600" y="1515493"/>
              <a:ext cx="4709651" cy="3293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6946F07E-DE16-A002-713D-BB5E618597EF}"/>
              </a:ext>
            </a:extLst>
          </p:cNvPr>
          <p:cNvSpPr/>
          <p:nvPr/>
        </p:nvSpPr>
        <p:spPr>
          <a:xfrm>
            <a:off x="647559" y="1425340"/>
            <a:ext cx="8305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Fitur lain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untuk </a:t>
            </a:r>
            <a:r>
              <a:rPr lang="en-US" dirty="0" err="1"/>
              <a:t>menghubungkan</a:t>
            </a:r>
            <a:r>
              <a:rPr lang="en-US" dirty="0"/>
              <a:t>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Word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Excel </a:t>
            </a:r>
            <a:r>
              <a:rPr lang="en-US" dirty="0" err="1"/>
              <a:t>adalah</a:t>
            </a:r>
            <a:r>
              <a:rPr lang="en-US" dirty="0"/>
              <a:t> Mail Merge.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namanya</a:t>
            </a:r>
            <a:r>
              <a:rPr lang="en-US" dirty="0"/>
              <a:t>, </a:t>
            </a:r>
            <a:r>
              <a:rPr lang="en-US" dirty="0" err="1"/>
              <a:t>fitur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untuk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</a:t>
            </a:r>
            <a:r>
              <a:rPr lang="en-US" dirty="0" err="1"/>
              <a:t>seragam</a:t>
            </a:r>
            <a:r>
              <a:rPr lang="en-US" dirty="0"/>
              <a:t> yang </a:t>
            </a:r>
            <a:r>
              <a:rPr lang="en-US" dirty="0" err="1"/>
              <a:t>dikirimkan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orang.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b="1" dirty="0"/>
              <a:t> </a:t>
            </a:r>
            <a:r>
              <a:rPr lang="en-US" b="1" dirty="0" err="1"/>
              <a:t>cara</a:t>
            </a:r>
            <a:r>
              <a:rPr lang="en-US" b="1" dirty="0"/>
              <a:t> </a:t>
            </a:r>
            <a:r>
              <a:rPr lang="en-US" b="1" dirty="0" err="1"/>
              <a:t>membuat</a:t>
            </a:r>
            <a:r>
              <a:rPr lang="en-US" b="1" dirty="0"/>
              <a:t> </a:t>
            </a:r>
            <a:r>
              <a:rPr lang="en-US" b="1" i="1" dirty="0"/>
              <a:t>mail merge</a:t>
            </a:r>
            <a:r>
              <a:rPr lang="en-US" i="1" dirty="0"/>
              <a:t>.</a:t>
            </a:r>
            <a:endParaRPr lang="id-ID" i="1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Siapkan data yang </a:t>
            </a:r>
            <a:r>
              <a:rPr lang="en-US" dirty="0" err="1"/>
              <a:t>diperlukan</a:t>
            </a:r>
            <a:r>
              <a:rPr lang="en-US" dirty="0"/>
              <a:t> di </a:t>
            </a:r>
            <a:r>
              <a:rPr lang="en-US" dirty="0" err="1"/>
              <a:t>lembar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Microsoft Excel dan </a:t>
            </a:r>
            <a:r>
              <a:rPr lang="en-US" dirty="0" err="1"/>
              <a:t>simpan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(</a:t>
            </a:r>
            <a:r>
              <a:rPr lang="en-US" dirty="0">
                <a:hlinkClick r:id="rId2" action="ppaction://hlinkfile"/>
              </a:rPr>
              <a:t>klik </a:t>
            </a:r>
            <a:r>
              <a:rPr lang="en-US" dirty="0" err="1">
                <a:hlinkClick r:id="rId2" action="ppaction://hlinkfile"/>
              </a:rPr>
              <a:t>disini</a:t>
            </a:r>
            <a:r>
              <a:rPr lang="en-US" dirty="0"/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id-ID" dirty="0"/>
              <a:t>Buat dokumen di Microsoft Word dan kosongkan bagian yang akan ditempatkan data dari lembar kerja Microsoft Excel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ID" dirty="0"/>
              <a:t>Pada tab Mailing,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tombol</a:t>
            </a:r>
            <a:r>
              <a:rPr lang="en-ID" dirty="0"/>
              <a:t> </a:t>
            </a:r>
            <a:r>
              <a:rPr lang="en-ID" i="1" dirty="0"/>
              <a:t>Select </a:t>
            </a:r>
            <a:r>
              <a:rPr lang="en-ID" i="1" dirty="0" err="1"/>
              <a:t>Recepients</a:t>
            </a:r>
            <a:r>
              <a:rPr lang="en-ID" dirty="0"/>
              <a:t> dan </a:t>
            </a:r>
            <a:r>
              <a:rPr lang="en-ID" dirty="0" err="1"/>
              <a:t>klik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Select an Existing List. Kotak dialog </a:t>
            </a:r>
            <a:r>
              <a:rPr lang="en-ID" i="1" dirty="0"/>
              <a:t>Select Data Source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ditampilkan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495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</TotalTime>
  <Words>1391</Words>
  <Application>Microsoft Office PowerPoint</Application>
  <PresentationFormat>On-screen Show (16:9)</PresentationFormat>
  <Paragraphs>83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Open Sans</vt:lpstr>
      <vt:lpstr>Wingdings</vt:lpstr>
      <vt:lpstr>Office Theme</vt:lpstr>
      <vt:lpstr>Custom Design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Ganendrajati Widagdo</dc:creator>
  <cp:lastModifiedBy>Ganendrajati Widagdo</cp:lastModifiedBy>
  <cp:revision>6</cp:revision>
  <dcterms:created xsi:type="dcterms:W3CDTF">2022-08-13T02:00:13Z</dcterms:created>
  <dcterms:modified xsi:type="dcterms:W3CDTF">2022-08-18T03:49:02Z</dcterms:modified>
</cp:coreProperties>
</file>